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68" r:id="rId2"/>
    <p:sldId id="270" r:id="rId3"/>
    <p:sldId id="272" r:id="rId4"/>
    <p:sldId id="273" r:id="rId5"/>
    <p:sldId id="274" r:id="rId6"/>
    <p:sldId id="277" r:id="rId7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55" y="53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da7b0a7d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da7b0a7d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a7b0a7d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da7b0a7d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a7b0a7d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da7b0a7d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da7b0a7d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da7b0a7d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a7b0a7d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da7b0a7d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a7b0a7d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da7b0a7d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7900" y="1584450"/>
            <a:ext cx="4348199" cy="76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6360" y="2559742"/>
            <a:ext cx="4348199" cy="76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4862" y="4468099"/>
            <a:ext cx="4348199" cy="103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11826" y="5490786"/>
            <a:ext cx="4348199" cy="103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1826" y="6659463"/>
            <a:ext cx="4348199" cy="103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6367" y="3535033"/>
            <a:ext cx="4348199" cy="76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4164" y="1541650"/>
            <a:ext cx="4122369" cy="84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164" y="2502990"/>
            <a:ext cx="4122369" cy="85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4164" y="3471725"/>
            <a:ext cx="4122369" cy="10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4164" y="4492216"/>
            <a:ext cx="4122369" cy="102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4164" y="5579277"/>
            <a:ext cx="4122369" cy="84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77725" y="6578223"/>
            <a:ext cx="4175250" cy="744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300" y="1595150"/>
            <a:ext cx="4156108" cy="77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3675" y="2488564"/>
            <a:ext cx="4221353" cy="94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8925" y="4341373"/>
            <a:ext cx="4156108" cy="94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8937" y="5281396"/>
            <a:ext cx="4319221" cy="94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88925" y="6277030"/>
            <a:ext cx="4156108" cy="94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56300" y="3436017"/>
            <a:ext cx="4156100" cy="900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125" y="1511650"/>
            <a:ext cx="4123261" cy="83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0650" y="6323164"/>
            <a:ext cx="4123261" cy="100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0650" y="3474057"/>
            <a:ext cx="4123261" cy="100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7125" y="2458600"/>
            <a:ext cx="4123261" cy="10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70638" y="4482208"/>
            <a:ext cx="4123261" cy="83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70650" y="5437246"/>
            <a:ext cx="4123250" cy="8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1375" y="1573750"/>
            <a:ext cx="4279270" cy="94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1375" y="2523450"/>
            <a:ext cx="4279270" cy="9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1375" y="4428593"/>
            <a:ext cx="4279270" cy="9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375" y="5358111"/>
            <a:ext cx="4279270" cy="93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81375" y="6294340"/>
            <a:ext cx="4279270" cy="93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81379" y="3524732"/>
            <a:ext cx="4279270" cy="76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124" y="1542289"/>
            <a:ext cx="4485725" cy="101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7125" y="2683331"/>
            <a:ext cx="4485725" cy="81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7124" y="3626249"/>
            <a:ext cx="4485725" cy="80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7125" y="4562092"/>
            <a:ext cx="4485725" cy="98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17125" y="6459735"/>
            <a:ext cx="4485725" cy="9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17125" y="5545635"/>
            <a:ext cx="4485725" cy="976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0</Words>
  <Application>Microsoft Office PowerPoint</Application>
  <PresentationFormat>Custom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Jaclyn</dc:creator>
  <cp:lastModifiedBy>Morrison, Jaclyn</cp:lastModifiedBy>
  <cp:revision>10</cp:revision>
  <dcterms:modified xsi:type="dcterms:W3CDTF">2020-05-25T00:21:07Z</dcterms:modified>
</cp:coreProperties>
</file>